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7E499-18DE-423D-8E43-2AD8B23691AB}" type="datetimeFigureOut">
              <a:rPr lang="en-US" smtClean="0"/>
              <a:t>9/27/2010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BE0A3-1878-4481-8DEE-57E48B15B3B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dirty="0" smtClean="0"/>
              <a:t>DO NOW: </a:t>
            </a:r>
            <a:r>
              <a:rPr lang="en-US" dirty="0" err="1" smtClean="0"/>
              <a:t>Ecrivez</a:t>
            </a:r>
            <a:r>
              <a:rPr lang="en-US" dirty="0" smtClean="0"/>
              <a:t> la </a:t>
            </a:r>
            <a:r>
              <a:rPr lang="en-US" dirty="0" err="1" smtClean="0"/>
              <a:t>couleur</a:t>
            </a:r>
            <a:r>
              <a:rPr lang="en-US" dirty="0" smtClean="0"/>
              <a:t> en </a:t>
            </a:r>
            <a:r>
              <a:rPr lang="en-US" dirty="0" err="1" smtClean="0"/>
              <a:t>français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828800"/>
            <a:ext cx="1224609" cy="104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524000"/>
            <a:ext cx="1275976" cy="127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676400"/>
            <a:ext cx="113792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3657600"/>
            <a:ext cx="1133417" cy="122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352800"/>
            <a:ext cx="110629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 cstate="print"/>
          <a:srcRect l="18889" r="17407"/>
          <a:stretch>
            <a:fillRect/>
          </a:stretch>
        </p:blipFill>
        <p:spPr bwMode="auto">
          <a:xfrm>
            <a:off x="6705600" y="3200400"/>
            <a:ext cx="1905000" cy="177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10200" y="5410200"/>
            <a:ext cx="1530773" cy="114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90800" y="5334000"/>
            <a:ext cx="134406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28600" y="20574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971800" y="19050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2.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0" y="19050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3.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3886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4.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276600" y="3505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5.</a:t>
            </a:r>
            <a:endParaRPr 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943600" y="34290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6.</a:t>
            </a:r>
            <a:endParaRPr 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1905000" y="5410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7.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495800" y="53340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8.</a:t>
            </a:r>
            <a:endParaRPr 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DO NOW: Ecrivez la couleur en français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NOW: Ecrivez la couleur en français</dc:title>
  <dc:creator>DBerndt</dc:creator>
  <cp:lastModifiedBy>DBerndt</cp:lastModifiedBy>
  <cp:revision>1</cp:revision>
  <dcterms:created xsi:type="dcterms:W3CDTF">2010-09-27T12:11:17Z</dcterms:created>
  <dcterms:modified xsi:type="dcterms:W3CDTF">2010-09-27T12:15:09Z</dcterms:modified>
</cp:coreProperties>
</file>